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8" r:id="rId5"/>
    <p:sldId id="280" r:id="rId6"/>
    <p:sldId id="279" r:id="rId7"/>
    <p:sldId id="275" r:id="rId8"/>
    <p:sldId id="276" r:id="rId9"/>
    <p:sldId id="277" r:id="rId10"/>
    <p:sldId id="269" r:id="rId11"/>
    <p:sldId id="271" r:id="rId12"/>
    <p:sldId id="260" r:id="rId13"/>
    <p:sldId id="272" r:id="rId14"/>
    <p:sldId id="273" r:id="rId15"/>
    <p:sldId id="274" r:id="rId16"/>
    <p:sldId id="258" r:id="rId17"/>
    <p:sldId id="259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92" autoAdjust="0"/>
  </p:normalViewPr>
  <p:slideViewPr>
    <p:cSldViewPr>
      <p:cViewPr varScale="1">
        <p:scale>
          <a:sx n="92" d="100"/>
          <a:sy n="92" d="100"/>
        </p:scale>
        <p:origin x="-132" y="-10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2/27/2014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2/27/2014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 baseline="0"/>
            </a:lvl1pPr>
          </a:lstStyle>
          <a:p>
            <a:r>
              <a:rPr lang="en-US" dirty="0" smtClean="0"/>
              <a:t>Drupal </a:t>
            </a:r>
            <a:r>
              <a:rPr lang="ja-JP" altLang="en-US" dirty="0" smtClean="0"/>
              <a:t>のご紹介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5286" y="2348880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米国ホワイトハウスでも採用されてる</a:t>
            </a:r>
            <a:r>
              <a:rPr lang="en-US" altLang="ja-JP" dirty="0" smtClean="0"/>
              <a:t>CMS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r>
              <a:rPr lang="ja-JP" altLang="en-US" dirty="0" smtClean="0"/>
              <a:t>年</a:t>
            </a:r>
            <a:r>
              <a:rPr lang="en-US" altLang="ja-JP" dirty="0" smtClean="0"/>
              <a:t>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28</a:t>
            </a:r>
            <a:r>
              <a:rPr lang="ja-JP" altLang="en-US" dirty="0" smtClean="0"/>
              <a:t>日　</a:t>
            </a:r>
            <a:r>
              <a:rPr lang="en-US" altLang="ja-JP" dirty="0" smtClean="0"/>
              <a:t>OSC2014 Tokyo/Spring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773932" y="4398476"/>
            <a:ext cx="9141619" cy="8863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Drupal</a:t>
            </a:r>
            <a:r>
              <a:rPr lang="ja-JP" altLang="en-US" dirty="0" smtClean="0"/>
              <a:t>ユーザグループ</a:t>
            </a:r>
            <a:r>
              <a:rPr lang="ja-JP" altLang="en-US" baseline="0" dirty="0" smtClean="0"/>
              <a:t> </a:t>
            </a:r>
            <a:r>
              <a:rPr lang="ja-JP" altLang="en-US" dirty="0" smtClean="0"/>
              <a:t>程田 和義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670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31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04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8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151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471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604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8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519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386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93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218987" rtl="0" eaLnBrk="1" latinLnBrk="0" hangingPunct="1"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日　</a:t>
            </a:r>
            <a:r>
              <a:rPr kumimoji="1" lang="en-US" altLang="ja-JP" smtClean="0"/>
              <a:t>OSC2014 Tokyo/Spring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9E2F-EF59-4D85-9CE2-A88C5F5DF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0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implytest.m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rague2013.drupal.org/keynote/dries-buytaer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Drupal 8 </a:t>
            </a:r>
            <a:r>
              <a:rPr lang="ja-JP" altLang="en-US" sz="5400" dirty="0" smtClean="0"/>
              <a:t>のご紹介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420888"/>
            <a:ext cx="10098736" cy="936103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今年リリースされるスマホ完全</a:t>
            </a:r>
            <a:r>
              <a:rPr lang="ja-JP" altLang="en-US" dirty="0" smtClean="0">
                <a:solidFill>
                  <a:schemeClr val="tx1"/>
                </a:solidFill>
              </a:rPr>
              <a:t>対応</a:t>
            </a:r>
            <a:r>
              <a:rPr lang="en-US" altLang="ja-JP" dirty="0" smtClean="0">
                <a:solidFill>
                  <a:schemeClr val="tx1"/>
                </a:solidFill>
              </a:rPr>
              <a:t>CMS Drupal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8 </a:t>
            </a:r>
            <a:r>
              <a:rPr lang="ja-JP" altLang="en-US" dirty="0" smtClean="0">
                <a:solidFill>
                  <a:schemeClr val="tx1"/>
                </a:solidFill>
              </a:rPr>
              <a:t>の新機能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altLang="ja-JP" smtClean="0"/>
              <a:t>OSC2014 Tokyo/Spring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Views</a:t>
            </a:r>
            <a:r>
              <a:rPr lang="ja-JP" altLang="en-US" dirty="0" smtClean="0"/>
              <a:t>モジュール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 smtClean="0"/>
              <a:t>データベース参照</a:t>
            </a:r>
            <a:endParaRPr lang="en-US" altLang="ja-JP" dirty="0" smtClean="0"/>
          </a:p>
          <a:p>
            <a:r>
              <a:rPr lang="ja-JP" altLang="en-US" dirty="0" smtClean="0"/>
              <a:t>使いやすい</a:t>
            </a:r>
            <a:endParaRPr lang="en-US" altLang="ja-JP" dirty="0" smtClean="0"/>
          </a:p>
          <a:p>
            <a:r>
              <a:rPr lang="ja-JP" altLang="en-US" dirty="0"/>
              <a:t>ノンプログラミング</a:t>
            </a:r>
            <a:endParaRPr 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10</a:t>
            </a:fld>
            <a:endParaRPr lang="en-US" altLang="ja-JP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0" y="1124744"/>
            <a:ext cx="5478243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フィールド</a:t>
            </a:r>
            <a:r>
              <a:rPr lang="ja-JP" altLang="en-US" dirty="0" smtClean="0"/>
              <a:t>タイプ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良く使うもの</a:t>
            </a: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1556792"/>
            <a:ext cx="6696000" cy="478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09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ja-JP" altLang="en-US" dirty="0" smtClean="0"/>
              <a:t>サービス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バックエンド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12</a:t>
            </a:fld>
            <a:endParaRPr lang="en-US" altLang="ja-JP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276872"/>
            <a:ext cx="4785373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47" y="1836535"/>
            <a:ext cx="6932390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4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CKEditor</a:t>
            </a:r>
            <a:r>
              <a:rPr lang="ja-JP" altLang="en-US" dirty="0" smtClean="0"/>
              <a:t>が標準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/>
              <a:t>機能</a:t>
            </a:r>
            <a:r>
              <a:rPr lang="ja-JP" altLang="en-US" dirty="0" smtClean="0"/>
              <a:t>拡張が容易</a:t>
            </a:r>
            <a:endParaRPr lang="en-US" dirty="0"/>
          </a:p>
          <a:p>
            <a:r>
              <a:rPr lang="ja-JP" altLang="en-US" dirty="0"/>
              <a:t>他</a:t>
            </a:r>
            <a:r>
              <a:rPr lang="ja-JP" altLang="en-US" dirty="0" smtClean="0"/>
              <a:t>のエディタも使える</a:t>
            </a:r>
            <a:endParaRPr 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26" y="836712"/>
            <a:ext cx="5794317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35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Drupal 8 </a:t>
            </a:r>
            <a:r>
              <a:rPr lang="ja-JP" altLang="en-US" dirty="0" smtClean="0"/>
              <a:t>のオンライン評価環境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以下</a:t>
            </a:r>
            <a:r>
              <a:rPr lang="ja-JP" altLang="en-US" dirty="0" smtClean="0"/>
              <a:t>のサイトで、無料でインストールして使えます</a:t>
            </a:r>
            <a:endParaRPr lang="en-US" dirty="0"/>
          </a:p>
          <a:p>
            <a:r>
              <a:rPr lang="ja-JP" altLang="en-US" dirty="0" smtClean="0"/>
              <a:t>アマゾンの</a:t>
            </a:r>
            <a:r>
              <a:rPr lang="en-US" altLang="ja-JP" dirty="0" smtClean="0"/>
              <a:t>AWS</a:t>
            </a:r>
            <a:r>
              <a:rPr lang="ja-JP" altLang="en-US" dirty="0" smtClean="0"/>
              <a:t>で稼働</a:t>
            </a:r>
            <a:endParaRPr lang="en-US" altLang="ja-JP" dirty="0" smtClean="0"/>
          </a:p>
          <a:p>
            <a:r>
              <a:rPr lang="en-US" altLang="ja-JP" dirty="0" smtClean="0"/>
              <a:t>30</a:t>
            </a:r>
            <a:r>
              <a:rPr lang="ja-JP" altLang="en-US" dirty="0" smtClean="0"/>
              <a:t>分後にすべて削除</a:t>
            </a:r>
            <a:endParaRPr lang="en-US" dirty="0"/>
          </a:p>
          <a:p>
            <a:r>
              <a:rPr lang="en-US" dirty="0">
                <a:hlinkClick r:id="rId2"/>
              </a:rPr>
              <a:t>http://simplytest.me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ja-JP" altLang="en-US" dirty="0" smtClean="0"/>
              <a:t>多くのモジュール</a:t>
            </a:r>
            <a:endParaRPr lang="en-US" altLang="ja-JP" dirty="0" smtClean="0"/>
          </a:p>
          <a:p>
            <a:r>
              <a:rPr lang="ja-JP" altLang="en-US" dirty="0" smtClean="0"/>
              <a:t>ディストリビューション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2420888"/>
            <a:ext cx="5775622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ご質問！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932" y="4581128"/>
            <a:ext cx="9141619" cy="933297"/>
          </a:xfrm>
        </p:spPr>
        <p:txBody>
          <a:bodyPr/>
          <a:lstStyle/>
          <a:p>
            <a:r>
              <a:rPr lang="ja-JP" altLang="en-US" dirty="0" smtClean="0"/>
              <a:t>詳細は</a:t>
            </a:r>
            <a:r>
              <a:rPr lang="en-US" altLang="ja-JP" dirty="0" smtClean="0"/>
              <a:t>Drupal</a:t>
            </a:r>
            <a:r>
              <a:rPr lang="ja-JP" altLang="en-US" dirty="0" smtClean="0"/>
              <a:t>ブースにて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is Drupal ?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2</a:t>
            </a:fld>
            <a:endParaRPr lang="en-US" altLang="ja-JP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884401"/>
            <a:ext cx="48958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2132856"/>
            <a:ext cx="487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is Drupal ?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3</a:t>
            </a:fld>
            <a:endParaRPr lang="en-US" altLang="ja-JP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30" y="2060848"/>
            <a:ext cx="4030818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46" y="2091292"/>
            <a:ext cx="4030818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958134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2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Drupal 8 </a:t>
            </a:r>
            <a:r>
              <a:rPr lang="ja-JP" altLang="en-US" dirty="0" smtClean="0"/>
              <a:t>の新機能</a:t>
            </a:r>
            <a:endParaRPr 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Configuration Management</a:t>
            </a:r>
          </a:p>
          <a:p>
            <a:r>
              <a:rPr lang="en-US" altLang="ja-JP" dirty="0" smtClean="0"/>
              <a:t>Mobile</a:t>
            </a:r>
          </a:p>
          <a:p>
            <a:r>
              <a:rPr kumimoji="1" lang="en-US" altLang="ja-JP" dirty="0" smtClean="0"/>
              <a:t>Blocks++</a:t>
            </a:r>
          </a:p>
          <a:p>
            <a:r>
              <a:rPr lang="en-US" altLang="ja-JP" dirty="0" smtClean="0"/>
              <a:t>Multilingual</a:t>
            </a:r>
          </a:p>
          <a:p>
            <a:r>
              <a:rPr kumimoji="1" lang="en-US" altLang="ja-JP" dirty="0" smtClean="0"/>
              <a:t>VIEWS</a:t>
            </a:r>
          </a:p>
          <a:p>
            <a:r>
              <a:rPr lang="en-US" altLang="ja-JP" dirty="0" smtClean="0"/>
              <a:t>Web Services</a:t>
            </a:r>
          </a:p>
          <a:p>
            <a:r>
              <a:rPr lang="en-US" altLang="ja-JP" dirty="0">
                <a:hlinkClick r:id="rId2"/>
              </a:rPr>
              <a:t>https://prague2013.drupal.org/keynote/dries-buytaert</a:t>
            </a:r>
            <a:endParaRPr kumimoji="1" lang="ja-JP" alt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32" y="476672"/>
            <a:ext cx="4104000" cy="450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97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Configuration </a:t>
            </a:r>
            <a:r>
              <a:rPr lang="en-US" altLang="ja-JP" dirty="0" smtClean="0"/>
              <a:t>Management</a:t>
            </a:r>
            <a:r>
              <a:rPr lang="ja-JP" altLang="en-US" dirty="0" smtClean="0"/>
              <a:t>　構成管理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916832"/>
            <a:ext cx="5091554" cy="4255368"/>
          </a:xfrm>
        </p:spPr>
        <p:txBody>
          <a:bodyPr/>
          <a:lstStyle/>
          <a:p>
            <a:r>
              <a:rPr lang="ja-JP" altLang="en-US" dirty="0" smtClean="0"/>
              <a:t>サイト機能をバックアップ</a:t>
            </a:r>
            <a:endParaRPr lang="en-US" altLang="ja-JP" dirty="0" smtClean="0"/>
          </a:p>
          <a:p>
            <a:r>
              <a:rPr lang="ja-JP" altLang="en-US" dirty="0" smtClean="0"/>
              <a:t>モジュールや機能別に</a:t>
            </a:r>
            <a:endParaRPr lang="en-US" altLang="ja-JP" dirty="0" smtClean="0"/>
          </a:p>
          <a:p>
            <a:r>
              <a:rPr lang="ja-JP" altLang="en-US" dirty="0" smtClean="0"/>
              <a:t>サイト移行、複製に便利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5</a:t>
            </a:fld>
            <a:endParaRPr lang="en-US" altLang="ja-JP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27" y="1916832"/>
            <a:ext cx="4971938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モバイル対応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772816"/>
            <a:ext cx="4875530" cy="4399384"/>
          </a:xfrm>
        </p:spPr>
        <p:txBody>
          <a:bodyPr/>
          <a:lstStyle/>
          <a:p>
            <a:r>
              <a:rPr lang="ja-JP" altLang="en-US" dirty="0"/>
              <a:t>フロントエンド</a:t>
            </a:r>
            <a:endParaRPr lang="en-US" dirty="0"/>
          </a:p>
          <a:p>
            <a:r>
              <a:rPr lang="ja-JP" altLang="en-US" dirty="0"/>
              <a:t>管理画面</a:t>
            </a:r>
            <a:endParaRPr lang="en-US" dirty="0"/>
          </a:p>
          <a:p>
            <a:r>
              <a:rPr lang="ja-JP" altLang="en-US" dirty="0"/>
              <a:t>モジュール</a:t>
            </a:r>
            <a:r>
              <a:rPr lang="ja-JP" altLang="en-US" dirty="0" smtClean="0"/>
              <a:t>も対応</a:t>
            </a:r>
            <a:endParaRPr lang="en-US" altLang="ja-JP" dirty="0" smtClean="0"/>
          </a:p>
          <a:p>
            <a:r>
              <a:rPr lang="ja-JP" altLang="en-US" dirty="0"/>
              <a:t>タブレット</a:t>
            </a:r>
            <a:endParaRPr 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1268760"/>
            <a:ext cx="2378426" cy="4572000"/>
          </a:xfr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6</a:t>
            </a:fld>
            <a:endParaRPr lang="en-US" altLang="ja-JP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1268760"/>
            <a:ext cx="23784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ブロック機能　レイアウト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/>
              <a:t>自由</a:t>
            </a:r>
            <a:r>
              <a:rPr lang="ja-JP" altLang="en-US" dirty="0" smtClean="0"/>
              <a:t>なレイアウト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7</a:t>
            </a:fld>
            <a:endParaRPr lang="en-US" altLang="ja-JP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1556792"/>
            <a:ext cx="4801255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348880"/>
            <a:ext cx="4060341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6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16632"/>
            <a:ext cx="9751060" cy="1295400"/>
          </a:xfrm>
        </p:spPr>
        <p:txBody>
          <a:bodyPr/>
          <a:lstStyle/>
          <a:p>
            <a:r>
              <a:rPr lang="en-US" altLang="ja-JP" dirty="0" err="1" smtClean="0"/>
              <a:t>Webform</a:t>
            </a:r>
            <a:r>
              <a:rPr lang="ja-JP" altLang="en-US" dirty="0" smtClean="0"/>
              <a:t>機能が標準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</a:t>
            </a:r>
            <a:r>
              <a:rPr lang="en-US" dirty="0" smtClean="0"/>
              <a:t>here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0" y="1844824"/>
            <a:ext cx="5605333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Multilingual </a:t>
            </a:r>
            <a:r>
              <a:rPr lang="ja-JP" altLang="en-US" dirty="0" smtClean="0"/>
              <a:t>多言語対応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7868" y="1772816"/>
            <a:ext cx="4875530" cy="4572000"/>
          </a:xfrm>
        </p:spPr>
        <p:txBody>
          <a:bodyPr/>
          <a:lstStyle/>
          <a:p>
            <a:r>
              <a:rPr lang="ja-JP" altLang="en-US" dirty="0" smtClean="0"/>
              <a:t>コアレベルから対応</a:t>
            </a:r>
            <a:endParaRPr lang="en-US" altLang="ja-JP" dirty="0" smtClean="0"/>
          </a:p>
          <a:p>
            <a:r>
              <a:rPr lang="ja-JP" altLang="en-US" dirty="0" smtClean="0"/>
              <a:t>コンテンツ、メニュー他</a:t>
            </a:r>
            <a:endParaRPr lang="en-US" dirty="0"/>
          </a:p>
          <a:p>
            <a:r>
              <a:rPr lang="en-US" altLang="ja-JP" dirty="0"/>
              <a:t>UTF-8</a:t>
            </a:r>
            <a:endParaRPr lang="en-US" dirty="0"/>
          </a:p>
          <a:p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　</a:t>
            </a:r>
            <a:r>
              <a:rPr lang="en-US" smtClean="0"/>
              <a:t>OSC2014 Tokyo/Spring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altLang="ja-JP" smtClean="0"/>
              <a:t>9</a:t>
            </a:fld>
            <a:endParaRPr lang="en-US" altLang="ja-JP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1484784"/>
            <a:ext cx="5137802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_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Cooking_16x9</Template>
  <TotalTime>0</TotalTime>
  <Words>268</Words>
  <Application>Microsoft Office PowerPoint</Application>
  <PresentationFormat>ユーザー設定</PresentationFormat>
  <Paragraphs>81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Cooking_16x9</vt:lpstr>
      <vt:lpstr>デザインの設定</vt:lpstr>
      <vt:lpstr>Drupal 8 のご紹介</vt:lpstr>
      <vt:lpstr>What is Drupal ?</vt:lpstr>
      <vt:lpstr>What is Drupal ?</vt:lpstr>
      <vt:lpstr>Drupal 8 の新機能</vt:lpstr>
      <vt:lpstr>Configuration Management　構成管理 </vt:lpstr>
      <vt:lpstr>モバイル対応</vt:lpstr>
      <vt:lpstr>ブロック機能　レイアウト</vt:lpstr>
      <vt:lpstr>Webform機能が標準</vt:lpstr>
      <vt:lpstr>Multilingual 多言語対応</vt:lpstr>
      <vt:lpstr>Viewsモジュール</vt:lpstr>
      <vt:lpstr>フィールドタイプ</vt:lpstr>
      <vt:lpstr>Webサービス</vt:lpstr>
      <vt:lpstr>CKEditorが標準</vt:lpstr>
      <vt:lpstr>Drupal 8 のオンライン評価環境</vt:lpstr>
      <vt:lpstr>ご質問！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2013-05-29T04:53:36Z</dcterms:created>
  <dcterms:modified xsi:type="dcterms:W3CDTF">2014-02-27T23:37:27Z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